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308" r:id="rId3"/>
    <p:sldId id="292" r:id="rId4"/>
  </p:sldIdLst>
  <p:sldSz cx="12190413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12" autoAdjust="0"/>
    <p:restoredTop sz="94486" autoAdjust="0"/>
  </p:normalViewPr>
  <p:slideViewPr>
    <p:cSldViewPr>
      <p:cViewPr>
        <p:scale>
          <a:sx n="62" d="100"/>
          <a:sy n="62" d="100"/>
        </p:scale>
        <p:origin x="-2610" y="-124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000092-1F22-4E68-8878-1B7DAD338146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393A9-51EA-445B-AE8A-513A78CF234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9885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281" y="2130426"/>
            <a:ext cx="10361851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8049" y="274639"/>
            <a:ext cx="2742843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521" y="274639"/>
            <a:ext cx="8025355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d:\backup\桌面\PPT_画板 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946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10923753" y="6492856"/>
            <a:ext cx="1285709" cy="365144"/>
          </a:xfrm>
        </p:spPr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56633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3332" y="233364"/>
            <a:ext cx="1609515" cy="464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直接连接符 3"/>
          <p:cNvCxnSpPr/>
          <p:nvPr userDrawn="1"/>
        </p:nvCxnSpPr>
        <p:spPr>
          <a:xfrm>
            <a:off x="2066656" y="427405"/>
            <a:ext cx="9771378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9447174" y="6492856"/>
            <a:ext cx="2743240" cy="365144"/>
          </a:xfrm>
        </p:spPr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05195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backup\桌面\PPT-03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3176"/>
            <a:ext cx="12209461" cy="686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9447174" y="6492856"/>
            <a:ext cx="2743240" cy="365144"/>
          </a:xfrm>
        </p:spPr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5881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521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6793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520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8758" y="2420888"/>
            <a:ext cx="11665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anose="020B0604020202090204" pitchFamily="34" charset="0"/>
              </a:rPr>
              <a:t>“万和杯”</a:t>
            </a:r>
            <a:r>
              <a:rPr lang="en-US" altLang="zh-CN" sz="4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anose="020B0604020202090204" pitchFamily="34" charset="0"/>
              </a:rPr>
              <a:t>2024</a:t>
            </a:r>
            <a:r>
              <a:rPr lang="zh-CN" altLang="en-US" sz="4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anose="020B0604020202090204" pitchFamily="34" charset="0"/>
              </a:rPr>
              <a:t>年科技追“新”</a:t>
            </a:r>
            <a:r>
              <a:rPr lang="zh-CN" altLang="en-US" sz="44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anose="020B0604020202090204" pitchFamily="34" charset="0"/>
              </a:rPr>
              <a:t>大赛</a:t>
            </a:r>
            <a:r>
              <a:rPr lang="en-US" altLang="zh-CN" sz="44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anose="020B0604020202090204" pitchFamily="34" charset="0"/>
              </a:rPr>
              <a:t>—</a:t>
            </a:r>
            <a:r>
              <a:rPr lang="zh-CN" altLang="en-US" sz="44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anose="020B0604020202090204" pitchFamily="34" charset="0"/>
              </a:rPr>
              <a:t>设计类</a:t>
            </a:r>
          </a:p>
        </p:txBody>
      </p:sp>
      <p:sp>
        <p:nvSpPr>
          <p:cNvPr id="3" name="矩形 2"/>
          <p:cNvSpPr/>
          <p:nvPr/>
        </p:nvSpPr>
        <p:spPr>
          <a:xfrm>
            <a:off x="3124994" y="4581128"/>
            <a:ext cx="6092825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zh-CN" altLang="en-US" sz="20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anose="020B0604020202090204" pitchFamily="34" charset="0"/>
              </a:rPr>
              <a:t>团队成员：</a:t>
            </a:r>
            <a:endParaRPr lang="zh-CN" altLang="en-US" sz="20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cs typeface="Arial" panose="020B060402020209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8758" y="3562563"/>
            <a:ext cx="11665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anose="020B0604020202090204" pitchFamily="34" charset="0"/>
              </a:rPr>
              <a:t>作品名称：</a:t>
            </a:r>
          </a:p>
        </p:txBody>
      </p:sp>
    </p:spTree>
    <p:extLst>
      <p:ext uri="{BB962C8B-B14F-4D97-AF65-F5344CB8AC3E}">
        <p14:creationId xmlns:p14="http://schemas.microsoft.com/office/powerpoint/2010/main" val="241126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2</a:t>
            </a:fld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663158" y="1316667"/>
            <a:ext cx="1656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 smtClean="0">
                <a:latin typeface="微软雅黑" pitchFamily="34" charset="-122"/>
                <a:ea typeface="微软雅黑" pitchFamily="34" charset="-122"/>
              </a:rPr>
              <a:t>作品介绍</a:t>
            </a:r>
            <a:endParaRPr lang="en-US" altLang="zh-CN" sz="2800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" name="燕尾形 10"/>
          <p:cNvSpPr/>
          <p:nvPr/>
        </p:nvSpPr>
        <p:spPr>
          <a:xfrm>
            <a:off x="3286895" y="1316667"/>
            <a:ext cx="1224136" cy="600165"/>
          </a:xfrm>
          <a:prstGeom prst="chevron">
            <a:avLst/>
          </a:prstGeom>
          <a:solidFill>
            <a:srgbClr val="FFC000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bg1"/>
                </a:solidFill>
              </a:rPr>
              <a:t>01</a:t>
            </a:r>
            <a:endParaRPr lang="zh-CN" altLang="en-US" sz="2800" b="1" dirty="0">
              <a:solidFill>
                <a:schemeClr val="bg1"/>
              </a:solidFill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3748921" y="1916832"/>
            <a:ext cx="5154597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663158" y="2378785"/>
            <a:ext cx="1656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>
                <a:latin typeface="微软雅黑" pitchFamily="34" charset="-122"/>
                <a:ea typeface="微软雅黑" pitchFamily="34" charset="-122"/>
              </a:rPr>
              <a:t>创新性</a:t>
            </a:r>
            <a:endParaRPr lang="en-US" altLang="zh-CN" sz="2800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7" name="燕尾形 16"/>
          <p:cNvSpPr/>
          <p:nvPr/>
        </p:nvSpPr>
        <p:spPr>
          <a:xfrm>
            <a:off x="3286895" y="2378785"/>
            <a:ext cx="1224136" cy="600165"/>
          </a:xfrm>
          <a:prstGeom prst="chevron">
            <a:avLst/>
          </a:prstGeom>
          <a:solidFill>
            <a:srgbClr val="FFC000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bg1"/>
                </a:solidFill>
              </a:rPr>
              <a:t>02</a:t>
            </a:r>
            <a:endParaRPr lang="zh-CN" altLang="en-US" sz="2800" b="1" dirty="0">
              <a:solidFill>
                <a:schemeClr val="bg1"/>
              </a:solidFill>
            </a:endParaRPr>
          </a:p>
        </p:txBody>
      </p:sp>
      <p:cxnSp>
        <p:nvCxnSpPr>
          <p:cNvPr id="18" name="直接连接符 17"/>
          <p:cNvCxnSpPr/>
          <p:nvPr/>
        </p:nvCxnSpPr>
        <p:spPr>
          <a:xfrm>
            <a:off x="3748921" y="2978950"/>
            <a:ext cx="5154597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663158" y="3440903"/>
            <a:ext cx="1656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 smtClean="0">
                <a:latin typeface="微软雅黑" pitchFamily="34" charset="-122"/>
                <a:ea typeface="微软雅黑" pitchFamily="34" charset="-122"/>
              </a:rPr>
              <a:t>美学效果</a:t>
            </a:r>
            <a:endParaRPr lang="en-US" altLang="zh-CN" sz="2800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1" name="燕尾形 20"/>
          <p:cNvSpPr/>
          <p:nvPr/>
        </p:nvSpPr>
        <p:spPr>
          <a:xfrm>
            <a:off x="3286895" y="3440903"/>
            <a:ext cx="1224136" cy="600165"/>
          </a:xfrm>
          <a:prstGeom prst="chevron">
            <a:avLst/>
          </a:prstGeom>
          <a:solidFill>
            <a:srgbClr val="FFC000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bg1"/>
                </a:solidFill>
              </a:rPr>
              <a:t>03</a:t>
            </a:r>
            <a:endParaRPr lang="zh-CN" altLang="en-US" sz="2800" b="1" dirty="0">
              <a:solidFill>
                <a:schemeClr val="bg1"/>
              </a:solidFill>
            </a:endParaRPr>
          </a:p>
        </p:txBody>
      </p:sp>
      <p:cxnSp>
        <p:nvCxnSpPr>
          <p:cNvPr id="22" name="直接连接符 21"/>
          <p:cNvCxnSpPr/>
          <p:nvPr/>
        </p:nvCxnSpPr>
        <p:spPr>
          <a:xfrm>
            <a:off x="3748921" y="4041068"/>
            <a:ext cx="5154597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663158" y="4503021"/>
            <a:ext cx="1656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 smtClean="0">
                <a:latin typeface="微软雅黑" pitchFamily="34" charset="-122"/>
                <a:ea typeface="微软雅黑" pitchFamily="34" charset="-122"/>
              </a:rPr>
              <a:t>交互性</a:t>
            </a:r>
            <a:endParaRPr lang="en-US" altLang="zh-CN" sz="2800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5" name="燕尾形 24"/>
          <p:cNvSpPr/>
          <p:nvPr/>
        </p:nvSpPr>
        <p:spPr>
          <a:xfrm>
            <a:off x="3286895" y="4503021"/>
            <a:ext cx="1224136" cy="600165"/>
          </a:xfrm>
          <a:prstGeom prst="chevron">
            <a:avLst/>
          </a:prstGeom>
          <a:solidFill>
            <a:srgbClr val="FFC000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bg1"/>
                </a:solidFill>
              </a:rPr>
              <a:t>04</a:t>
            </a:r>
            <a:endParaRPr lang="zh-CN" altLang="en-US" sz="2800" b="1" dirty="0">
              <a:solidFill>
                <a:schemeClr val="bg1"/>
              </a:solidFill>
            </a:endParaRPr>
          </a:p>
        </p:txBody>
      </p:sp>
      <p:cxnSp>
        <p:nvCxnSpPr>
          <p:cNvPr id="26" name="直接连接符 25"/>
          <p:cNvCxnSpPr/>
          <p:nvPr/>
        </p:nvCxnSpPr>
        <p:spPr>
          <a:xfrm>
            <a:off x="3748921" y="5103186"/>
            <a:ext cx="5154597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663158" y="5565139"/>
            <a:ext cx="1656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 smtClean="0">
                <a:latin typeface="微软雅黑" pitchFamily="34" charset="-122"/>
                <a:ea typeface="微软雅黑" pitchFamily="34" charset="-122"/>
              </a:rPr>
              <a:t>经济性</a:t>
            </a:r>
            <a:endParaRPr lang="en-US" altLang="zh-CN" sz="2800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9" name="燕尾形 28"/>
          <p:cNvSpPr/>
          <p:nvPr/>
        </p:nvSpPr>
        <p:spPr>
          <a:xfrm>
            <a:off x="3286895" y="5565139"/>
            <a:ext cx="1224136" cy="600165"/>
          </a:xfrm>
          <a:prstGeom prst="chevron">
            <a:avLst/>
          </a:prstGeom>
          <a:solidFill>
            <a:srgbClr val="FFC000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bg1"/>
                </a:solidFill>
              </a:rPr>
              <a:t>05</a:t>
            </a:r>
            <a:endParaRPr lang="zh-CN" altLang="en-US" sz="2800" b="1" dirty="0">
              <a:solidFill>
                <a:schemeClr val="bg1"/>
              </a:solidFill>
            </a:endParaRPr>
          </a:p>
        </p:txBody>
      </p:sp>
      <p:cxnSp>
        <p:nvCxnSpPr>
          <p:cNvPr id="30" name="直接连接符 29"/>
          <p:cNvCxnSpPr/>
          <p:nvPr/>
        </p:nvCxnSpPr>
        <p:spPr>
          <a:xfrm>
            <a:off x="3748921" y="6165304"/>
            <a:ext cx="5154597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789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099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1795</TotalTime>
  <Words>31</Words>
  <Application>Microsoft Office PowerPoint</Application>
  <PresentationFormat>自定义</PresentationFormat>
  <Paragraphs>15</Paragraphs>
  <Slides>3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张国伟</dc:creator>
  <cp:lastModifiedBy>张国伟</cp:lastModifiedBy>
  <cp:revision>187</cp:revision>
  <dcterms:created xsi:type="dcterms:W3CDTF">2024-02-22T05:29:29Z</dcterms:created>
  <dcterms:modified xsi:type="dcterms:W3CDTF">2024-04-01T03:13:56Z</dcterms:modified>
</cp:coreProperties>
</file>